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0"/>
  </p:handoutMasterIdLst>
  <p:sldIdLst>
    <p:sldId id="722" r:id="rId4"/>
    <p:sldId id="723" r:id="rId6"/>
    <p:sldId id="660" r:id="rId7"/>
    <p:sldId id="724" r:id="rId8"/>
    <p:sldId id="663" r:id="rId9"/>
    <p:sldId id="794" r:id="rId10"/>
    <p:sldId id="777" r:id="rId11"/>
    <p:sldId id="775" r:id="rId12"/>
    <p:sldId id="823" r:id="rId13"/>
    <p:sldId id="778" r:id="rId14"/>
    <p:sldId id="779" r:id="rId15"/>
    <p:sldId id="824" r:id="rId16"/>
    <p:sldId id="825" r:id="rId17"/>
    <p:sldId id="827" r:id="rId18"/>
    <p:sldId id="826" r:id="rId19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91" userDrawn="1">
          <p15:clr>
            <a:srgbClr val="A4A3A4"/>
          </p15:clr>
        </p15:guide>
        <p15:guide id="2" orient="horz" pos="1110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56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78" y="91"/>
      </p:cViewPr>
      <p:guideLst>
        <p:guide orient="horz" pos="2791"/>
        <p:guide orient="horz" pos="1110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31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9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0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1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7.xml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7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0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3516630" y="3170555"/>
            <a:ext cx="4973320" cy="1442085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lstStyle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贵州医科大学自学考试过程性考核网络助学平台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教学严谨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高清课程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海量题库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24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小时客户服务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移动学习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支持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管、教、学、考</a:t>
            </a:r>
            <a:r>
              <a:rPr lang="en-US" altLang="zh-CN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08280" y="751840"/>
            <a:ext cx="2475865" cy="3146425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贵州医科大学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高等教育自学考试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网络助学过程性考核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综合测验考试操作手册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2025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4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5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85000" lnSpcReduction="10000"/>
            </a:bodyPr>
            <a:lstStyle/>
            <a:p>
              <a:pPr algn="dist"/>
              <a:r>
                <a:rPr lang="en-US" altLang="zh-CN" sz="1350" b="1" noProof="1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727450" y="1005205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★特别提醒</a:t>
            </a:r>
            <a:endParaRPr lang="zh-CN" altLang="en-US" sz="1700" b="1" spc="100" noProof="1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3727450" y="1497965"/>
            <a:ext cx="417639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移动端APP下载及安装</a:t>
            </a:r>
            <a:endParaRPr lang="zh-CN" altLang="en-US" sz="1700" b="1" spc="100" noProof="1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669665" y="2032635"/>
            <a:ext cx="41103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设置免打扰（勿扰）模式</a:t>
            </a:r>
            <a:endParaRPr lang="zh-CN" altLang="en-US" sz="1700" b="1" spc="100" noProof="1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669665" y="2597785"/>
            <a:ext cx="41103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移动端APP考试操作</a:t>
            </a:r>
            <a:endParaRPr lang="zh-CN" altLang="en-US" sz="1700" b="1" spc="100" noProof="1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3669665" y="3230880"/>
            <a:ext cx="41103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移动端APP考试应急联系电话</a:t>
            </a:r>
            <a:endParaRPr lang="zh-CN" altLang="en-US" sz="1700" b="1" spc="100" noProof="1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rect l="0" t="0" r="0" b="0"/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rect l="0" t="0" r="0" b="0"/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rect l="0" t="0" r="0" b="0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2766060" y="2035175"/>
            <a:ext cx="284162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3900" b="1" spc="1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★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特别提醒！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特别提醒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考试日期、考场开放时间</a:t>
            </a:r>
            <a:endParaRPr lang="zh-CN" altLang="en-US" sz="2000" b="1" strike="noStrike" noProof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2" name="文本框 30"/>
          <p:cNvSpPr>
            <a:spLocks noChangeArrowheads="1"/>
          </p:cNvSpPr>
          <p:nvPr/>
        </p:nvSpPr>
        <p:spPr bwMode="auto">
          <a:xfrm>
            <a:off x="646430" y="1214755"/>
            <a:ext cx="801306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、考试日期：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 ~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2、考场开放时间：考试期间每日早 9：00 ~ 晚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：00，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次机会，每次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分钟。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备注：其他时间点击考试，系统会提示   “未安排考试”！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　　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切记：下载App后不需要注册，直接输入身份证或准考证登录，默认密码请询问高校或机构负责老师；如登录不进去、密码错误、账号被锁等情况可直接找客服重置密码解锁即可，4008135555。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rect l="0" t="0" r="0" b="0"/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rect l="0" t="0" r="0" b="0"/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rect l="0" t="0" r="0" b="0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矩形 12"/>
          <p:cNvSpPr/>
          <p:nvPr/>
        </p:nvSpPr>
        <p:spPr>
          <a:xfrm>
            <a:off x="4060190" y="2096770"/>
            <a:ext cx="4517390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algn="ctr"/>
            <a:r>
              <a:rPr lang="zh-CN" altLang="en-US" sz="3200" b="1" spc="100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ea typeface="微软雅黑" panose="020B0503020204020204" pitchFamily="34" charset="-122"/>
                <a:sym typeface="Arial" panose="020B0604020202020204" pitchFamily="34" charset="0"/>
              </a:rPr>
              <a:t>移动端APP下载及安装</a:t>
            </a:r>
            <a:endParaRPr lang="zh-CN" altLang="en-US" sz="32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sz="2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移动端APP下载及安装</a:t>
            </a:r>
            <a:endParaRPr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5200" y="764540"/>
            <a:ext cx="73907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6285" y="2019300"/>
            <a:ext cx="1704975" cy="1733550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1042670" y="2286635"/>
            <a:ext cx="334264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已经下载APP的考生请检查当前使用版本，如果不是最新，请更新重新版本安装。</a:t>
            </a:r>
            <a:endParaRPr lang="zh-CN" altLang="en-US" sz="1600" strike="noStrike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rect l="0" t="0" r="0" b="0"/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rect l="0" t="0" r="0" b="0"/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rect l="0" t="0" r="0" b="0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171315" y="1983740"/>
            <a:ext cx="4389755" cy="11760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设置免打扰（勿扰）模式</a:t>
            </a:r>
            <a:endParaRPr lang="zh-CN" altLang="en-US" sz="36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sz="2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设置免打扰（勿扰）模式</a:t>
            </a:r>
            <a:endParaRPr sz="2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未知 3"/>
          <p:cNvSpPr/>
          <p:nvPr/>
        </p:nvSpPr>
        <p:spPr>
          <a:xfrm>
            <a:off x="2032000" y="1436052"/>
            <a:ext cx="5667375" cy="3648075"/>
          </a:xfrm>
          <a:prstGeom prst="rect">
            <a:avLst/>
          </a:prstGeom>
        </p:spPr>
      </p:sp>
      <p:sp>
        <p:nvSpPr>
          <p:cNvPr id="13" name="文本框 12"/>
          <p:cNvSpPr txBox="1"/>
          <p:nvPr/>
        </p:nvSpPr>
        <p:spPr>
          <a:xfrm>
            <a:off x="965200" y="843280"/>
            <a:ext cx="769556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免打扰（勿扰）模式可有效避免考试过程中因电话呼入、息屏休眠、弹窗广告等非正常退出考试页面</a:t>
            </a:r>
            <a:r>
              <a:rPr lang="zh-CN" altLang="en-US" sz="1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浪费考生作答机会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的情况产生。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备注：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请考生以本人实际手机型号及操作系统版本为准！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1、安卓系统（下图以华为手机Magic UI系统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4.2.0.199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版本演示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5120" y="1631315"/>
            <a:ext cx="4717415" cy="3418205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sz="2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设置免打扰（勿扰）模式</a:t>
            </a:r>
            <a:endParaRPr sz="2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未知 3"/>
          <p:cNvSpPr/>
          <p:nvPr/>
        </p:nvSpPr>
        <p:spPr>
          <a:xfrm>
            <a:off x="2032000" y="1436052"/>
            <a:ext cx="5667375" cy="3648075"/>
          </a:xfrm>
          <a:prstGeom prst="rect">
            <a:avLst/>
          </a:prstGeom>
        </p:spPr>
      </p:sp>
      <p:sp>
        <p:nvSpPr>
          <p:cNvPr id="13" name="文本框 12"/>
          <p:cNvSpPr txBox="1"/>
          <p:nvPr/>
        </p:nvSpPr>
        <p:spPr>
          <a:xfrm>
            <a:off x="673735" y="866775"/>
            <a:ext cx="76955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2、苹果系统（下图以苹果手机IOS系统1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版本演示）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0015" y="1203960"/>
            <a:ext cx="3616325" cy="3884930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框 27"/>
          <p:cNvSpPr/>
          <p:nvPr/>
        </p:nvSpPr>
        <p:spPr>
          <a:xfrm>
            <a:off x="1073150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</a:t>
            </a:r>
            <a:r>
              <a:rPr lang="en-US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3</a:t>
            </a:r>
            <a:endParaRPr 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rect l="0" t="0" r="0" b="0"/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rect l="0" t="0" r="0" b="0"/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476375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rect l="0" t="0" r="0" b="0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2565" y="2156460"/>
            <a:ext cx="462661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移动端APP考试操作</a:t>
            </a:r>
            <a:endParaRPr lang="zh-CN" altLang="en-US" sz="36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633028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移动端APP操作路径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50900"/>
            <a:ext cx="75107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1、打开并登陆APP，左上角位置点选 </a:t>
            </a:r>
            <a:r>
              <a:rPr lang="zh-CN" sz="1600" b="1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贵州医科大学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站点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2、用身份证或准考证登录，首次登录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请询问高校或机构负责老师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登录后，未完善资料的考生，请先完善个人资料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C:\Users\cdeluser\Desktop\图片1.png图片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60295" y="1680845"/>
            <a:ext cx="5353050" cy="33242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移动端APP操作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39662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依次点击 考核内容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再点击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评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460" y="1282065"/>
            <a:ext cx="3947160" cy="36372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移动端APP操作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772160"/>
            <a:ext cx="76942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、阅读考前须知并通过人脸识别后开始作答</a:t>
            </a: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、提交答案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查看成绩</a:t>
            </a: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9485" y="1350010"/>
            <a:ext cx="5137150" cy="3648075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框 27"/>
          <p:cNvSpPr/>
          <p:nvPr/>
        </p:nvSpPr>
        <p:spPr>
          <a:xfrm>
            <a:off x="1083310" y="105854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</a:t>
            </a:r>
            <a:r>
              <a:rPr lang="en-US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4</a:t>
            </a:r>
            <a:endParaRPr 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rect l="0" t="0" r="0" b="0"/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rect l="0" t="0" r="0" b="0"/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476375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rect l="0" t="0" r="0" b="0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23995" y="2176780"/>
            <a:ext cx="4626610" cy="11760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移动端APP考试应急联系电话</a:t>
            </a:r>
            <a:endParaRPr lang="zh-CN" altLang="en-US" sz="36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633028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移动端APP考试应急联系电话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331595"/>
            <a:ext cx="76117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24小时客服电话：4008135555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备注：如登录不进去、密码错误、账号被锁等情况可直接找客服重置密码解锁即可。</a:t>
            </a:r>
            <a:endParaRPr lang="en-US" altLang="zh-CN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0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0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7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PECIAL_SOURCE" val="bdnull"/>
</p:tagLst>
</file>

<file path=ppt/tags/tag120.xml><?xml version="1.0" encoding="utf-8"?>
<p:tagLst xmlns:p="http://schemas.openxmlformats.org/presentationml/2006/main">
  <p:tag name="KSO_WM_SPECIAL_SOURCE" val="bdnull"/>
</p:tagLst>
</file>

<file path=ppt/tags/tag12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2.xml><?xml version="1.0" encoding="utf-8"?>
<p:tagLst xmlns:p="http://schemas.openxmlformats.org/presentationml/2006/main"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PECIAL_SOURCE" val="bdnull"/>
</p:tagLst>
</file>

<file path=ppt/tags/tag126.xml><?xml version="1.0" encoding="utf-8"?>
<p:tagLst xmlns:p="http://schemas.openxmlformats.org/presentationml/2006/main"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PECIAL_SOURCE" val="bdnull"/>
</p:tagLst>
</file>

<file path=ppt/tags/tag129.xml><?xml version="1.0" encoding="utf-8"?>
<p:tagLst xmlns:p="http://schemas.openxmlformats.org/presentationml/2006/main">
  <p:tag name="KSO_WM_SPECIAL_SOURCE" val="bdnull"/>
</p:tagLst>
</file>

<file path=ppt/tags/tag130.xml><?xml version="1.0" encoding="utf-8"?>
<p:tagLst xmlns:p="http://schemas.openxmlformats.org/presentationml/2006/main">
  <p:tag name="KSO_WM_SPECIAL_SOURCE" val="bdnull"/>
</p:tagLst>
</file>

<file path=ppt/tags/tag131.xml><?xml version="1.0" encoding="utf-8"?>
<p:tagLst xmlns:p="http://schemas.openxmlformats.org/presentationml/2006/main">
  <p:tag name="commondata" val="eyJoZGlkIjoiOTIwYTY1ZTI0NjA5ZTMxY2Q4YzlkYTk5OTVlNWZhYzEifQ==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985</Words>
  <Application>WPS 演示</Application>
  <PresentationFormat>全屏显示(16:9)</PresentationFormat>
  <Paragraphs>99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Constantia</vt:lpstr>
      <vt:lpstr>HelveticaNeueLT Pro 67 MdCn</vt:lpstr>
      <vt:lpstr>Arial Black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Li</cp:lastModifiedBy>
  <cp:revision>923</cp:revision>
  <dcterms:created xsi:type="dcterms:W3CDTF">2016-06-07T15:36:00Z</dcterms:created>
  <dcterms:modified xsi:type="dcterms:W3CDTF">2025-03-03T06:49:15Z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1D25DE20754F4F18AF9F16BC205FB6E5_13</vt:lpwstr>
  </property>
  <property fmtid="{D5CDD505-2E9C-101B-9397-08002B2CF9AE}" pid="4" name="fileWhereFroms">
    <vt:lpwstr>PpjeLB1gRN0lwrPqMaCTkqhC6d11/tbVI6Zpoheala8PXPQ3mBStAGsIilPGvwYabTCAW3WLuMZI3UzcDeOpzJRyPEv2kkojQBGUYW61+iaL1Kex5PfDuKQOg5o6epURxgJVYhfnf+AGHbGc2x2zsEeLYLwq64uDupWDfinud9XOm5bibU5NlCiePFnS7xNz2XSiHEzW2XaR4sQNDRTauBMEGaMso93H1+fn51RRBzKaIeUH3Iq7bkiIVtpoXuhq1824ZyLwAP7+hTYfn/5zaGTlHOQR5U1RndWf43OB1PU=</vt:lpwstr>
  </property>
</Properties>
</file>